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77" r:id="rId6"/>
    <p:sldId id="258" r:id="rId7"/>
    <p:sldId id="293" r:id="rId8"/>
    <p:sldId id="294" r:id="rId9"/>
    <p:sldId id="295" r:id="rId10"/>
    <p:sldId id="264" r:id="rId11"/>
    <p:sldId id="268" r:id="rId12"/>
    <p:sldId id="296" r:id="rId13"/>
    <p:sldId id="297" r:id="rId14"/>
    <p:sldId id="279" r:id="rId15"/>
    <p:sldId id="27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2BE1EC-2AB7-8151-259C-53A3DE5F15CE}" v="2" dt="2024-02-22T02:15:24.746"/>
    <p1510:client id="{FF406B1A-2F95-4E2B-BAD1-5364CE4F1B78}" v="549" dt="2024-02-21T19:43:01.044"/>
  </p1510:revLst>
</p1510:revInfo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9" d="100"/>
          <a:sy n="69" d="100"/>
        </p:scale>
        <p:origin x="-756" y="-72"/>
      </p:cViewPr>
      <p:guideLst>
        <p:guide orient="horz" pos="792"/>
        <p:guide orient="horz" pos="960"/>
        <p:guide pos="314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nyango, David Omondi" userId="S::or6946wp@go.minnstate.edu::7fc6f39b-35f6-4ebe-adae-17c577b99473" providerId="AD" clId="Web-{FF406B1A-2F95-4E2B-BAD1-5364CE4F1B78}"/>
    <pc:docChg chg="modSld">
      <pc:chgData name="Onyango, David Omondi" userId="S::or6946wp@go.minnstate.edu::7fc6f39b-35f6-4ebe-adae-17c577b99473" providerId="AD" clId="Web-{FF406B1A-2F95-4E2B-BAD1-5364CE4F1B78}" dt="2024-02-21T19:42:58.341" v="292" actId="20577"/>
      <pc:docMkLst>
        <pc:docMk/>
      </pc:docMkLst>
      <pc:sldChg chg="modSp">
        <pc:chgData name="Onyango, David Omondi" userId="S::or6946wp@go.minnstate.edu::7fc6f39b-35f6-4ebe-adae-17c577b99473" providerId="AD" clId="Web-{FF406B1A-2F95-4E2B-BAD1-5364CE4F1B78}" dt="2024-02-21T19:42:58.341" v="292" actId="20577"/>
        <pc:sldMkLst>
          <pc:docMk/>
          <pc:sldMk cId="4252466045" sldId="279"/>
        </pc:sldMkLst>
        <pc:spChg chg="mod">
          <ac:chgData name="Onyango, David Omondi" userId="S::or6946wp@go.minnstate.edu::7fc6f39b-35f6-4ebe-adae-17c577b99473" providerId="AD" clId="Web-{FF406B1A-2F95-4E2B-BAD1-5364CE4F1B78}" dt="2024-02-21T19:42:58.341" v="292" actId="20577"/>
          <ac:spMkLst>
            <pc:docMk/>
            <pc:sldMk cId="4252466045" sldId="279"/>
            <ac:spMk id="4" creationId="{5C0940B7-D2C6-DBEE-76B4-64E60301FE95}"/>
          </ac:spMkLst>
        </pc:spChg>
      </pc:sldChg>
    </pc:docChg>
  </pc:docChgLst>
  <pc:docChgLst>
    <pc:chgData name="Traore, Mouhamed N" userId="S::jn6225uk@go.minnstate.edu::e96fa3fd-63c7-4ccf-ab96-bd284a05c861" providerId="AD" clId="Web-{F32BE1EC-2AB7-8151-259C-53A3DE5F15CE}"/>
    <pc:docChg chg="modSld">
      <pc:chgData name="Traore, Mouhamed N" userId="S::jn6225uk@go.minnstate.edu::e96fa3fd-63c7-4ccf-ab96-bd284a05c861" providerId="AD" clId="Web-{F32BE1EC-2AB7-8151-259C-53A3DE5F15CE}" dt="2024-02-22T02:15:24.746" v="1" actId="14100"/>
      <pc:docMkLst>
        <pc:docMk/>
      </pc:docMkLst>
      <pc:sldChg chg="modSp">
        <pc:chgData name="Traore, Mouhamed N" userId="S::jn6225uk@go.minnstate.edu::e96fa3fd-63c7-4ccf-ab96-bd284a05c861" providerId="AD" clId="Web-{F32BE1EC-2AB7-8151-259C-53A3DE5F15CE}" dt="2024-02-22T02:15:15.074" v="0" actId="14100"/>
        <pc:sldMkLst>
          <pc:docMk/>
          <pc:sldMk cId="707789176" sldId="258"/>
        </pc:sldMkLst>
        <pc:picChg chg="mod">
          <ac:chgData name="Traore, Mouhamed N" userId="S::jn6225uk@go.minnstate.edu::e96fa3fd-63c7-4ccf-ab96-bd284a05c861" providerId="AD" clId="Web-{F32BE1EC-2AB7-8151-259C-53A3DE5F15CE}" dt="2024-02-22T02:15:15.074" v="0" actId="14100"/>
          <ac:picMkLst>
            <pc:docMk/>
            <pc:sldMk cId="707789176" sldId="258"/>
            <ac:picMk id="1026" creationId="{4641BD40-1D75-23B6-829C-A1BA11864292}"/>
          </ac:picMkLst>
        </pc:picChg>
      </pc:sldChg>
      <pc:sldChg chg="modSp">
        <pc:chgData name="Traore, Mouhamed N" userId="S::jn6225uk@go.minnstate.edu::e96fa3fd-63c7-4ccf-ab96-bd284a05c861" providerId="AD" clId="Web-{F32BE1EC-2AB7-8151-259C-53A3DE5F15CE}" dt="2024-02-22T02:15:24.746" v="1" actId="14100"/>
        <pc:sldMkLst>
          <pc:docMk/>
          <pc:sldMk cId="1706479127" sldId="293"/>
        </pc:sldMkLst>
        <pc:picChg chg="mod">
          <ac:chgData name="Traore, Mouhamed N" userId="S::jn6225uk@go.minnstate.edu::e96fa3fd-63c7-4ccf-ab96-bd284a05c861" providerId="AD" clId="Web-{F32BE1EC-2AB7-8151-259C-53A3DE5F15CE}" dt="2024-02-22T02:15:24.746" v="1" actId="14100"/>
          <ac:picMkLst>
            <pc:docMk/>
            <pc:sldMk cId="1706479127" sldId="293"/>
            <ac:picMk id="2050" creationId="{F1DEEFC7-64F4-8B7B-15F7-3469A0A43DF4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7/18/2024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1.svg>
</file>

<file path=ppt/media/image12.png>
</file>

<file path=ppt/media/image13.png>
</file>

<file path=ppt/media/image13.svg>
</file>

<file path=ppt/media/image14.png>
</file>

<file path=ppt/media/image15.jpeg>
</file>

<file path=ppt/media/image15.svg>
</file>

<file path=ppt/media/image16.png>
</file>

<file path=ppt/media/image17.png>
</file>

<file path=ppt/media/image17.svg>
</file>

<file path=ppt/media/image18.png>
</file>

<file path=ppt/media/image19.png>
</file>

<file path=ppt/media/image2.png>
</file>

<file path=ppt/media/image2.svg>
</file>

<file path=ppt/media/image20.png>
</file>

<file path=ppt/media/image20.svg>
</file>

<file path=ppt/media/image21.png>
</file>

<file path=ppt/media/image22.png>
</file>

<file path=ppt/media/image22.svg>
</file>

<file path=ppt/media/image23.png>
</file>

<file path=ppt/media/image24.png>
</file>

<file path=ppt/media/image24.svg>
</file>

<file path=ppt/media/image26.svg>
</file>

<file path=ppt/media/image3.png>
</file>

<file path=ppt/media/image4.png>
</file>

<file path=ppt/media/image4.svg>
</file>

<file path=ppt/media/image5.png>
</file>

<file path=ppt/media/image6.png>
</file>

<file path=ppt/media/image7.png>
</file>

<file path=ppt/media/image7.sv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7/18/2024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9A827D69-9A88-E23C-CE45-FFC0AA3EDD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0855DD7F-7F06-0A5E-6D4C-FCC8A52EE5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C3C89937-A033-862F-6C83-57A4331BE0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1A5065D-F6DB-DB86-74E0-39553C25CC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9468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2914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B466BDCA-5C6A-3B80-9470-165F5389C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82A0EE94-D4EF-AD5E-75EC-C4EC3612F4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990D877E-5B50-949B-4012-D9F97483DD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2FA8B58-26FC-2249-468A-CE34967DDC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2784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38541761-7470-8CCC-49F1-BF769345E6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3471DC85-B6D7-8688-AED0-2E4863A40C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32103043-67DE-70F5-EA74-D68276D373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CC7DB8C-C5E3-369A-5CEE-CA1D785A927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4545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39B1F7EE-D203-7EA1-1B30-7AAC31129C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0EF78218-A9EC-3BCF-D019-62F8A6ABC1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78790A34-D3A4-A37E-9408-5F0486049D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367EB73-B03C-9B41-7A4A-E83DB35C42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168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928F7EB3-9EBD-E622-980E-216F28ABD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8A7AFA7A-F27E-06E1-4362-61D60264B4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70805B06-6972-D908-1AB2-AFA0DE0779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D9BDF36-AE19-C8A5-2D38-1DE0A2B56E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165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14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5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15.svg"/><Relationship Id="rId10" Type="http://schemas.openxmlformats.org/officeDocument/2006/relationships/image" Target="../media/image3.png"/><Relationship Id="rId4" Type="http://schemas.openxmlformats.org/officeDocument/2006/relationships/image" Target="../media/image8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12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5" Type="http://schemas.openxmlformats.org/officeDocument/2006/relationships/image" Target="../media/image13.svg"/><Relationship Id="rId4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1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E9AF4D7D-42EC-4F30-296A-81B05C4E7D5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xmlns="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xmlns="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xmlns="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xmlns="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xmlns="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xmlns="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xmlns="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xmlns="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xmlns="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xmlns="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xmlns="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xmlns="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xmlns="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xmlns="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xmlns="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xmlns="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xmlns="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xmlns="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xmlns="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xmlns="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xmlns="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xmlns="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xmlns="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xmlns="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xmlns="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xmlns="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xmlns="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xmlns="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xmlns="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xmlns="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xmlns="" id="{AB92D86A-5036-415A-B056-A55CB2E0C2C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/>
              <a:t>Click to add text </a:t>
            </a:r>
          </a:p>
          <a:p>
            <a:pPr marL="685800" lvl="1" indent="-228600"/>
            <a:r>
              <a:rPr lang="en-US"/>
              <a:t>Second level</a:t>
            </a:r>
          </a:p>
          <a:p>
            <a:pPr marL="1143000" lvl="2" indent="-228600"/>
            <a:r>
              <a:rPr lang="en-US"/>
              <a:t>Third level</a:t>
            </a:r>
          </a:p>
          <a:p>
            <a:pPr marL="1600200" lvl="3" indent="-228600"/>
            <a:r>
              <a:rPr lang="en-US"/>
              <a:t>Fourth level</a:t>
            </a:r>
          </a:p>
          <a:p>
            <a:pPr marL="2057400" lvl="4" indent="-228600"/>
            <a:r>
              <a:rPr lang="en-US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xmlns="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="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="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D9F1898E-3E74-4E43-A202-1A66402274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xmlns="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xmlns="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xmlns="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xmlns="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xmlns="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xmlns="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xmlns="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xmlns="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xmlns="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xmlns="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xmlns="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icon to insert table</a:t>
            </a:r>
          </a:p>
          <a:p>
            <a:endParaRPr lang="en-US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xmlns="" id="{AB92D86A-5036-415A-B056-A55CB2E0C2C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="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="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211C2927-0A13-DC57-A83B-B8DB787A48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xmlns="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xmlns="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xmlns="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xmlns="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xmlns="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xmlns="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xmlns="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xmlns="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xmlns="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xmlns="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xmlns="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xmlns="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xmlns="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xmlns="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xmlns="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xmlns="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xmlns="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xmlns="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xmlns="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xmlns="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xmlns="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xmlns="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xmlns="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xmlns="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xmlns="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xmlns="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xmlns="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xmlns="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xmlns="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xmlns="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464914EB-20DD-97B4-8FF9-94D739D21CA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xmlns="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xmlns="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xmlns="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xmlns="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xmlns="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xmlns="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xmlns="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xmlns="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xmlns="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xmlns="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xmlns="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xmlns="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xmlns="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xmlns="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xmlns="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xmlns="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xmlns="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xmlns="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xmlns="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xmlns="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xmlns="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xmlns="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xmlns="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xmlns="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xmlns="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xmlns="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xmlns="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xmlns="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xmlns="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xmlns="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xmlns="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xmlns="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="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xmlns="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xmlns="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A1EA6F58-FA46-C921-5758-59234B148D4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xmlns="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xmlns="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xmlns="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xmlns="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C2A24CB0-5164-75CE-ED27-EF876C19C65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xmlns="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xmlns="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xmlns="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xmlns="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xmlns="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xmlns="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xmlns="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xmlns="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xmlns="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xmlns="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xmlns="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xmlns="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xmlns="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xmlns="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xmlns="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xmlns="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xmlns="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xmlns="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xmlns="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xmlns="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xmlns="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xmlns="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xmlns="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xmlns="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xmlns="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C8EF03D4-C3B7-918C-FF43-0A9C106ACA0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xmlns="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xmlns="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xmlns="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xmlns="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xmlns="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xmlns="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xmlns="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xmlns="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xmlns="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xmlns="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xmlns="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xmlns="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xmlns="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xmlns="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xmlns="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xmlns="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xmlns="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xmlns="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xmlns="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xmlns="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xmlns="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xmlns="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xmlns="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xmlns="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xmlns="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xmlns="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xmlns="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xmlns="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xmlns="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xmlns="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xmlns="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xmlns="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xmlns="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xmlns="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9F09F422-89F7-BDA7-7801-F364BA5D95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xmlns="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xmlns="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xmlns="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xmlns="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xmlns="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xmlns="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xmlns="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xmlns="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xmlns="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xmlns="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xmlns="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xmlns="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xmlns="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xmlns="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xmlns="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xmlns="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xmlns="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xmlns="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xmlns="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xmlns="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xmlns="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xmlns="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xmlns="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xmlns="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xmlns="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xmlns="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xmlns="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xmlns="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xmlns="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xmlns="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xmlns="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xmlns="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xmlns="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xmlns="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xmlns="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xmlns="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xmlns="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E88DF45F-9FEA-47BE-AC15-52BE148E181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xmlns="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xmlns="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xmlns="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xmlns="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xmlns="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xmlns="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xmlns="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xmlns="" id="{E1BC9BFE-80C0-4DA9-92DB-070C41E412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xmlns="" id="{F5ED01E4-35BF-4165-86B2-E3BDFD91DEE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xmlns="" id="{B7E6DD28-C71B-4484-973A-D12A2773000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xmlns="" id="{AB403917-256D-4254-A12F-F8BD19470C4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xmlns="" id="{EB06A536-5FCB-4761-9EFF-D54BE44B1FD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xmlns="" id="{3B73C61F-3D48-4791-8280-D98D2C01E0C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xmlns="" id="{94213EEF-F759-4045-9F53-49C1B4ECED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xmlns="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xmlns="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xmlns="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xmlns="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xmlns="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xmlns="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xmlns="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xmlns="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xmlns="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xmlns="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xmlns="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xmlns="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xmlns="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xmlns="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xmlns="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xmlns="" id="{788A3CD7-1915-41CF-9FB5-E6FEDCA8F19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xmlns="" id="{FEE07693-1822-40D4-88A4-0F663C787D7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xmlns="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xmlns="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xmlns="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xmlns="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9CC28908-2548-441C-BE9D-8728E1FC84C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xmlns="" id="{731DC170-FB16-45F8-B62C-DCAB2B9AC31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xmlns="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xmlns="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xmlns="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378F81CD-65D4-6CA1-E2C2-34DF58B566B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E419657A-6BE9-88F7-BE4C-6BF3C13F7E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BBB2BB8E-26BE-8FBF-1C62-4F42858193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A864BEFA-BF82-8BAF-1977-518DCAB0F3E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14C6E7FC-E03B-5EE2-7126-8CC1FBCB9DC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xmlns="" id="{659957EF-0F68-275E-1FFC-87388D71746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ECECEEA3-55C1-1632-4F14-7E57A80266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xmlns="" id="{A6290E86-B21F-0C88-099F-07B046CA1D4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xmlns="" id="{E489F066-AA0F-D3C7-739B-15808100E7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513E4B4C-6862-2C5F-F0D1-64E35499A2FD}"/>
              </a:ext>
            </a:extLst>
          </p:cNvPr>
          <p:cNvSpPr txBox="1"/>
          <p:nvPr/>
        </p:nvSpPr>
        <p:spPr>
          <a:xfrm>
            <a:off x="1801092" y="1745672"/>
            <a:ext cx="105433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WORLD CUP 2022 COMPARATIVE ANALYSIS</a:t>
            </a:r>
            <a:r>
              <a:rPr lang="en-US" sz="3200" b="1" dirty="0" smtClean="0">
                <a:solidFill>
                  <a:schemeClr val="bg1"/>
                </a:solidFill>
              </a:rPr>
              <a:t>:</a:t>
            </a:r>
            <a:endParaRPr lang="en-US" sz="2800" b="1" u="sng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468458" y="3048000"/>
            <a:ext cx="41188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solidFill>
                  <a:schemeClr val="bg1"/>
                </a:solidFill>
              </a:rPr>
              <a:t>VISSUALIZATION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B2C058F0-B312-971C-F9E6-DCE44D1F69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9D90BE3C-4F33-3AF2-E705-F9045CCAF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746450"/>
            <a:ext cx="9389288" cy="970384"/>
          </a:xfrm>
        </p:spPr>
        <p:txBody>
          <a:bodyPr/>
          <a:lstStyle/>
          <a:p>
            <a:r>
              <a:rPr lang="en-US" dirty="0"/>
              <a:t>Finalists on carries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D8FF543-45EF-0E25-926E-1F25E3058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xmlns="" id="{7ED315BD-72EB-467B-2926-95B58BD527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5080" y="1635125"/>
            <a:ext cx="5562600" cy="508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4882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xmlns="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554477"/>
            <a:ext cx="9866540" cy="817123"/>
          </a:xfrm>
        </p:spPr>
        <p:txBody>
          <a:bodyPr>
            <a:normAutofit/>
          </a:bodyPr>
          <a:lstStyle/>
          <a:p>
            <a:r>
              <a:rPr lang="en-US" dirty="0"/>
              <a:t>Overall best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xmlns="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xmlns="" id="{54B0EF99-75EA-A2A9-DF20-F13A66CA52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1007" y="1194544"/>
            <a:ext cx="5526931" cy="552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5C0940B7-D2C6-DBEE-76B4-64E60301FE95}"/>
              </a:ext>
            </a:extLst>
          </p:cNvPr>
          <p:cNvSpPr txBox="1"/>
          <p:nvPr/>
        </p:nvSpPr>
        <p:spPr>
          <a:xfrm>
            <a:off x="7523114" y="1199072"/>
            <a:ext cx="4592219" cy="34778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The overall comparison based on Touches, Carries and Take-Ons mean attributes for the two finalist suggest that while France demonstrates strength in Take-Ons, Argentina has an edge over France in both Touches and Carries suggesting good ball possession and control under pressure making it the best team overall based on these three aspects.</a:t>
            </a:r>
          </a:p>
        </p:txBody>
      </p:sp>
    </p:spTree>
    <p:extLst>
      <p:ext uri="{BB962C8B-B14F-4D97-AF65-F5344CB8AC3E}">
        <p14:creationId xmlns:p14="http://schemas.microsoft.com/office/powerpoint/2010/main" val="4252466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2775856"/>
            <a:ext cx="5528217" cy="1215812"/>
          </a:xfrm>
        </p:spPr>
        <p:txBody>
          <a:bodyPr>
            <a:normAutofit/>
          </a:bodyPr>
          <a:lstStyle/>
          <a:p>
            <a:r>
              <a:rPr lang="en-US" sz="600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1"/>
            <a:ext cx="6343650" cy="1142665"/>
          </a:xfrm>
        </p:spPr>
        <p:txBody>
          <a:bodyPr>
            <a:normAutofit/>
          </a:bodyPr>
          <a:lstStyle/>
          <a:p>
            <a:r>
              <a:rPr lang="en-US"/>
              <a:t>Agenda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1572126"/>
            <a:ext cx="6338887" cy="4784223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/>
              <a:t>Best teams from each continent</a:t>
            </a:r>
          </a:p>
          <a:p>
            <a:pPr marL="457200" indent="-457200">
              <a:buAutoNum type="arabicPeriod"/>
            </a:pPr>
            <a:r>
              <a:rPr lang="en-US"/>
              <a:t>Best attacking teams</a:t>
            </a:r>
          </a:p>
          <a:p>
            <a:pPr marL="457200" indent="-457200">
              <a:buAutoNum type="arabicPeriod"/>
            </a:pPr>
            <a:r>
              <a:rPr lang="en-US"/>
              <a:t>Best defensive teams</a:t>
            </a:r>
          </a:p>
          <a:p>
            <a:pPr marL="457200" indent="-457200">
              <a:buAutoNum type="arabicPeriod"/>
            </a:pPr>
            <a:r>
              <a:rPr lang="en-US"/>
              <a:t>Best midfield teams</a:t>
            </a:r>
          </a:p>
          <a:p>
            <a:pPr marL="457200" indent="-457200">
              <a:buAutoNum type="arabicPeriod"/>
            </a:pPr>
            <a:r>
              <a:rPr lang="en-US"/>
              <a:t>Comparison of the finalists:</a:t>
            </a:r>
          </a:p>
          <a:p>
            <a:pPr marL="914400" lvl="1" indent="-457200">
              <a:buAutoNum type="arabicPeriod"/>
            </a:pPr>
            <a:r>
              <a:rPr lang="en-US" sz="2400"/>
              <a:t>Touches</a:t>
            </a:r>
          </a:p>
          <a:p>
            <a:pPr marL="914400" lvl="1" indent="-457200">
              <a:buAutoNum type="arabicPeriod"/>
            </a:pPr>
            <a:r>
              <a:rPr lang="en-US" sz="2400"/>
              <a:t>Take-Ons</a:t>
            </a:r>
          </a:p>
          <a:p>
            <a:pPr marL="914400" lvl="1" indent="-457200">
              <a:buAutoNum type="arabicPeriod"/>
            </a:pPr>
            <a:r>
              <a:rPr lang="en-US" sz="2400"/>
              <a:t>Carries</a:t>
            </a:r>
          </a:p>
          <a:p>
            <a:pPr marL="457200" indent="-457200">
              <a:buAutoNum type="arabicPeriod"/>
            </a:pPr>
            <a:r>
              <a:rPr lang="en-US"/>
              <a:t>Overall best team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632165" cy="1069830"/>
          </a:xfrm>
        </p:spPr>
        <p:txBody>
          <a:bodyPr>
            <a:noAutofit/>
          </a:bodyPr>
          <a:lstStyle/>
          <a:p>
            <a:r>
              <a:rPr lang="en-US" sz="3600"/>
              <a:t>Best teams from each continent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xmlns="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xmlns="" id="{F466A906-2869-BB36-138E-D45F62E9221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xmlns="" id="{06186C3A-548E-AD87-3029-96412353076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4641BD40-1D75-23B6-829C-A1BA11864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924" y="1657604"/>
            <a:ext cx="7472974" cy="5059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5C8AA916-DBC0-FDDB-C9A1-1AF4B3E9E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4A11291-F6D0-0B98-7585-177CD3FC7C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632165" cy="1069830"/>
          </a:xfrm>
        </p:spPr>
        <p:txBody>
          <a:bodyPr>
            <a:noAutofit/>
          </a:bodyPr>
          <a:lstStyle/>
          <a:p>
            <a:r>
              <a:rPr lang="en-US" sz="3600"/>
              <a:t>Best attacking teams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xmlns="" id="{168C43FF-0342-E6E3-F03C-3EB506A0875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xmlns="" id="{D0580284-C4F6-59E8-34A3-1E811F0DFDA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xmlns="" id="{F5E9E75C-C18D-330E-0DF6-E177D7B153E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xmlns="" id="{F1DEEFC7-64F4-8B7B-15F7-3469A0A43D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5241" y="1455868"/>
            <a:ext cx="7701234" cy="5228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6479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41EF8FFF-2716-D52C-71C2-86E0615DBE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380293-31A9-353D-DF5F-4977D059C6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632165" cy="1069830"/>
          </a:xfrm>
        </p:spPr>
        <p:txBody>
          <a:bodyPr>
            <a:noAutofit/>
          </a:bodyPr>
          <a:lstStyle/>
          <a:p>
            <a:r>
              <a:rPr lang="en-US" sz="3600"/>
              <a:t>Best defensive teams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xmlns="" id="{746FB242-8428-1675-624B-7B7D0EA77D1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xmlns="" id="{47DB1150-133A-27B1-0E7C-AE9BCE21957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xmlns="" id="{405B7485-D539-79D0-E546-8D0C44BD247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>
            <a:extLst>
              <a:ext uri="{FF2B5EF4-FFF2-40B4-BE49-F238E27FC236}">
                <a16:creationId xmlns:a16="http://schemas.microsoft.com/office/drawing/2014/main" xmlns="" id="{4C24B4F7-747B-EB50-5837-8BF2CE6D3E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7299" y="1847461"/>
            <a:ext cx="7837165" cy="4675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9844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26038A43-BC91-D8BD-C465-F6A8443BC1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8C0219-3E62-D3CC-291D-FB8C734101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632165" cy="1069830"/>
          </a:xfrm>
        </p:spPr>
        <p:txBody>
          <a:bodyPr>
            <a:noAutofit/>
          </a:bodyPr>
          <a:lstStyle/>
          <a:p>
            <a:r>
              <a:rPr lang="en-US" sz="3600"/>
              <a:t>Best midfield teams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xmlns="" id="{C865EDE9-852D-CAC1-A3CE-19FA928F7BB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xmlns="" id="{81DD3859-4B68-E5B1-C5DD-2364CF3258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xmlns="" id="{ED55F41F-41B2-FDF0-E184-80D93E0D78A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>
            <a:extLst>
              <a:ext uri="{FF2B5EF4-FFF2-40B4-BE49-F238E27FC236}">
                <a16:creationId xmlns:a16="http://schemas.microsoft.com/office/drawing/2014/main" xmlns="" id="{16B4F5CD-5D6D-B262-4BD8-33C37FE2CE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9443" y="1614196"/>
            <a:ext cx="6721814" cy="5034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310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1085088"/>
          </a:xfrm>
        </p:spPr>
        <p:txBody>
          <a:bodyPr>
            <a:normAutofit/>
          </a:bodyPr>
          <a:lstStyle/>
          <a:p>
            <a:r>
              <a:rPr lang="en-US" sz="3200"/>
              <a:t>Comparing the finalists of 2022 </a:t>
            </a:r>
            <a:r>
              <a:rPr lang="en-US" sz="3200" err="1"/>
              <a:t>Fifa</a:t>
            </a:r>
            <a:r>
              <a:rPr lang="en-US" sz="3200"/>
              <a:t> World cup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863B1D84-8350-F5FD-9A4C-BC820103BBAE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1290715" y="2220120"/>
            <a:ext cx="5540220" cy="3627434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297398"/>
            <a:ext cx="9389288" cy="1961170"/>
          </a:xfrm>
        </p:spPr>
        <p:txBody>
          <a:bodyPr/>
          <a:lstStyle/>
          <a:p>
            <a:r>
              <a:rPr lang="en-US"/>
              <a:t>Finalists on touches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xmlns="" id="{68417C77-74BB-AE3D-755F-ECA7476C4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80" y="1410511"/>
            <a:ext cx="5858573" cy="5447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1DB2A593-6AC1-D24F-F831-43FED5ABEC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7AA92109-0BA1-20AD-8D55-381C6F6D8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612843"/>
            <a:ext cx="9389288" cy="1645725"/>
          </a:xfrm>
        </p:spPr>
        <p:txBody>
          <a:bodyPr/>
          <a:lstStyle/>
          <a:p>
            <a:r>
              <a:rPr lang="en-US" dirty="0"/>
              <a:t>Finalists on take-</a:t>
            </a:r>
            <a:r>
              <a:rPr lang="en-US" dirty="0" err="1"/>
              <a:t>ons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778C0A1-D46F-6008-ECEC-31A9EC51A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xmlns="" id="{3B755B4F-273C-1896-47E2-796CB5CDBB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4016" y="1539190"/>
            <a:ext cx="5751073" cy="5182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084436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8903D25-5BE2-4D9E-B7D8-BE1DCAE2DC41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F65614A-92F9-4391-AC3D-F3F5B0704F99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3"/>
    <ds:schemaRef ds:uri="230e9df3-be65-4c73-a93b-d1236ebd677e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2006/documentManagement/types"/>
    <ds:schemaRef ds:uri="71af3243-3dd4-4a8d-8c0d-dd76da1f02a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{686E722A-DD98-48F4-AA23-D77A7523F4C9}tf33968143_win32</Template>
  <TotalTime>35</TotalTime>
  <Words>97</Words>
  <Application>Microsoft Office PowerPoint</Application>
  <PresentationFormat>Custom</PresentationFormat>
  <Paragraphs>41</Paragraphs>
  <Slides>12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Custom</vt:lpstr>
      <vt:lpstr>PowerPoint Presentation</vt:lpstr>
      <vt:lpstr>Agenda</vt:lpstr>
      <vt:lpstr>Best teams from each continent</vt:lpstr>
      <vt:lpstr>Best attacking teams</vt:lpstr>
      <vt:lpstr>Best defensive teams</vt:lpstr>
      <vt:lpstr>Best midfield teams</vt:lpstr>
      <vt:lpstr>Comparing the finalists of 2022 Fifa World cup</vt:lpstr>
      <vt:lpstr>Finalists on touches</vt:lpstr>
      <vt:lpstr>Finalists on take-ons</vt:lpstr>
      <vt:lpstr>Finalists on carries</vt:lpstr>
      <vt:lpstr>Overall best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 518</dc:title>
  <dc:creator>Hasan, Shoumik</dc:creator>
  <cp:lastModifiedBy>ismail - [2010]</cp:lastModifiedBy>
  <cp:revision>90</cp:revision>
  <dcterms:created xsi:type="dcterms:W3CDTF">2024-02-15T03:52:39Z</dcterms:created>
  <dcterms:modified xsi:type="dcterms:W3CDTF">2024-07-18T16:31:36Z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